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Горючие сланцы в топливно-энергетическом комплексе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Выполнила студентка гр.02406</a:t>
            </a:r>
          </a:p>
          <a:p>
            <a:pPr algn="r"/>
            <a:r>
              <a:rPr lang="ru-RU" dirty="0" smtClean="0"/>
              <a:t>Федорова Алиса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Основные бассейны и месторождения горючих сланцев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ассейны г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883" y="1340768"/>
            <a:ext cx="7516541" cy="5256584"/>
          </a:xfr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Применение горючих сланцев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Теплотворность горючих сланцев составляет </a:t>
            </a:r>
            <a:r>
              <a:rPr lang="ru-RU" dirty="0" smtClean="0"/>
              <a:t>2500-3700 килокалорий на килограмм </a:t>
            </a:r>
            <a:r>
              <a:rPr lang="ru-RU" dirty="0" smtClean="0"/>
              <a:t>породы (у </a:t>
            </a:r>
            <a:r>
              <a:rPr lang="ru-RU" dirty="0" smtClean="0"/>
              <a:t>низкопробного бурого угля показатель равен минимум 5500 </a:t>
            </a:r>
            <a:r>
              <a:rPr lang="ru-RU" dirty="0" smtClean="0"/>
              <a:t>килокалорий). Источников </a:t>
            </a:r>
            <a:r>
              <a:rPr lang="ru-RU" dirty="0" smtClean="0"/>
              <a:t>энергии в камне лишь 20-30</a:t>
            </a:r>
            <a:r>
              <a:rPr lang="ru-RU" dirty="0" smtClean="0"/>
              <a:t>%.</a:t>
            </a:r>
          </a:p>
          <a:p>
            <a:pPr algn="just">
              <a:buNone/>
            </a:pPr>
            <a:r>
              <a:rPr lang="ru-RU" dirty="0" smtClean="0"/>
              <a:t>    Однако</a:t>
            </a:r>
            <a:r>
              <a:rPr lang="ru-RU" dirty="0" smtClean="0"/>
              <a:t>, горючие сланцы используются так же для получения бензина, бытового газа, фенола, ароматических углеводородов, электродного кокса, бензола, синтетического дубителя, клея для строительной индустрии (для скрепления блоков домов), пластмасс, гербицидов, дорожных битумов.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618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8184414" cy="4536504"/>
          </a:xfr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Понятие «горючие сланцы»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147248" cy="262088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Горючий </a:t>
            </a:r>
            <a:r>
              <a:rPr lang="ru-RU" dirty="0" smtClean="0"/>
              <a:t>сланец - полезное ископаемое, залегающее на сравнительно небольших глубинах, относится к группе твердых </a:t>
            </a:r>
            <a:r>
              <a:rPr lang="ru-RU" dirty="0" err="1" smtClean="0"/>
              <a:t>каустобиолитов</a:t>
            </a:r>
            <a:r>
              <a:rPr lang="ru-RU" dirty="0" smtClean="0"/>
              <a:t> и состоит из органического вещества (10-50% по массе) и минеральной части.</a:t>
            </a:r>
            <a:endParaRPr lang="ru-RU" dirty="0"/>
          </a:p>
        </p:txBody>
      </p:sp>
      <p:pic>
        <p:nvPicPr>
          <p:cNvPr id="4" name="Рисунок 3" descr="слан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429000"/>
            <a:ext cx="4347567" cy="324881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горючих сланцев</a:t>
            </a:r>
            <a:endParaRPr lang="ru-RU" dirty="0"/>
          </a:p>
        </p:txBody>
      </p:sp>
      <p:pic>
        <p:nvPicPr>
          <p:cNvPr id="4" name="Содержимое 3" descr="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горючих сланцев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сапропелитовые-кукерситы</a:t>
            </a:r>
            <a:r>
              <a:rPr lang="ru-RU" dirty="0" smtClean="0"/>
              <a:t>. Эти горючие сланцы состоят в основном из продуктов превращения простейших водорослей и животных материалов. </a:t>
            </a:r>
          </a:p>
          <a:p>
            <a:pPr algn="just"/>
            <a:r>
              <a:rPr lang="ru-RU" dirty="0" err="1" smtClean="0"/>
              <a:t>гумито-сапропелитовые</a:t>
            </a:r>
            <a:r>
              <a:rPr lang="ru-RU" dirty="0" smtClean="0"/>
              <a:t>. Эти горючие сланцы состоят в основном из измененных остатков высших растений.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сланцевой отрасли в </a:t>
            </a:r>
            <a:r>
              <a:rPr lang="ru-RU" dirty="0" smtClean="0"/>
              <a:t>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1918 г. – год основания сланцевой отрасли: принято постановление о добыче и переработке горючих сланцев, организованы систематическое изучение, разведка запасов и их промышленная разработка.</a:t>
            </a:r>
          </a:p>
          <a:p>
            <a:r>
              <a:rPr lang="ru-RU" dirty="0" smtClean="0"/>
              <a:t>1927 г. - по прогнозу Н.Ф. </a:t>
            </a:r>
            <a:r>
              <a:rPr lang="ru-RU" dirty="0" err="1" smtClean="0"/>
              <a:t>Погребова</a:t>
            </a:r>
            <a:r>
              <a:rPr lang="ru-RU" dirty="0" smtClean="0"/>
              <a:t> открыто крупнейшее месторождение горючих сланцев в Ленинградской области. </a:t>
            </a:r>
          </a:p>
          <a:p>
            <a:r>
              <a:rPr lang="ru-RU" dirty="0" smtClean="0"/>
              <a:t>1934 г.- основано крупнейшее предприятие по добыче горючего сланца «</a:t>
            </a:r>
            <a:r>
              <a:rPr lang="ru-RU" dirty="0" err="1" smtClean="0"/>
              <a:t>Ленинградсланец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1952 г. - ввод в эксплуатацию Завода «Сланцы».</a:t>
            </a:r>
          </a:p>
          <a:p>
            <a:r>
              <a:rPr lang="ru-RU" dirty="0" smtClean="0"/>
              <a:t>1958 г. - Сланцы  (Ленинградская область) получает статус города областного подчинения.</a:t>
            </a:r>
          </a:p>
          <a:p>
            <a:r>
              <a:rPr lang="ru-RU" dirty="0" smtClean="0"/>
              <a:t>1960-1990 гг. - пик развития сланцевой отрасли. Министерство угольной промышленности СССР, инициировавшее активную разработку месторождений в Эстонской ССР, Ленинградской области, Поволжья, добилось высоких показателей как при добыче, так и при переработке сланца. </a:t>
            </a:r>
          </a:p>
          <a:p>
            <a:r>
              <a:rPr lang="ru-RU" dirty="0" smtClean="0"/>
              <a:t>1975 г. - по добыче сланцев СССР занимает 1-е место в мире. В СССР добывалось до 36 </a:t>
            </a:r>
            <a:r>
              <a:rPr lang="ru-RU" dirty="0" err="1" smtClean="0"/>
              <a:t>млн</a:t>
            </a:r>
            <a:r>
              <a:rPr lang="ru-RU" dirty="0" smtClean="0"/>
              <a:t> тонн сланца в год, 1/7 части добычи обеспечивалось  «</a:t>
            </a:r>
            <a:r>
              <a:rPr lang="ru-RU" dirty="0" err="1" smtClean="0"/>
              <a:t>Ленинградсланец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Российская сланцевая отрасль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Одна из главных причин спада в сланцевой отрасли состоит в том, что на территории России отсутствуют производственные мощности для переработки горючего сланца, который являлся сырьем для получения нефтепродуктов, газа, тепла и электричества.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На сегодняшний день единственными действующими предприятиями сланцевой промышленности </a:t>
            </a:r>
            <a:r>
              <a:rPr lang="ru-RU" dirty="0" smtClean="0"/>
              <a:t>являются предприятия Ленинградской области: ОАО </a:t>
            </a:r>
            <a:r>
              <a:rPr lang="ru-RU" dirty="0" smtClean="0"/>
              <a:t>«</a:t>
            </a:r>
            <a:r>
              <a:rPr lang="ru-RU" dirty="0" err="1" smtClean="0"/>
              <a:t>Ленинградсланец</a:t>
            </a:r>
            <a:r>
              <a:rPr lang="ru-RU" dirty="0" smtClean="0"/>
              <a:t>» - добыча горючего </a:t>
            </a:r>
            <a:r>
              <a:rPr lang="ru-RU" dirty="0" smtClean="0"/>
              <a:t>сланца, и ОАО </a:t>
            </a:r>
            <a:r>
              <a:rPr lang="ru-RU" dirty="0" smtClean="0"/>
              <a:t>«Завод «Сланец» - переработка горючего сланца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ibaltijskij_slancevyj_basse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7" y="0"/>
            <a:ext cx="5472545" cy="6858000"/>
          </a:xfr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Способы разработки месторождений</a:t>
            </a:r>
            <a:endParaRPr lang="ru-RU" sz="3600" dirty="0"/>
          </a:p>
        </p:txBody>
      </p:sp>
      <p:pic>
        <p:nvPicPr>
          <p:cNvPr id="4" name="Содержимое 3" descr="11076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748356"/>
            <a:ext cx="4644008" cy="3109644"/>
          </a:xfrm>
        </p:spPr>
      </p:pic>
      <p:pic>
        <p:nvPicPr>
          <p:cNvPr id="5" name="Рисунок 4" descr="goruchie_slanc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9087"/>
            <a:ext cx="4876800" cy="3248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5091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Открытый карьерный способ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3569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Закрытый шахтный способ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пасы Г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8127512" cy="3960440"/>
          </a:xfrm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Общие запасы российских сланцев составляют 75 миллиардов баррелей.</a:t>
            </a:r>
          </a:p>
          <a:p>
            <a:pPr algn="just"/>
            <a:r>
              <a:rPr lang="ru-RU" sz="2400" dirty="0" smtClean="0"/>
              <a:t>Россия по добыче этого материала занимает 3 место, добывая 11 % общемирового объёма горючих сланцев. </a:t>
            </a:r>
          </a:p>
          <a:p>
            <a:pPr algn="just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Запасы горючих сланцев в России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638132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Запасы горючих сланцев в СССР по бассейнам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456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Горючие сланцы в топливно-энергетическом комплексе России</vt:lpstr>
      <vt:lpstr>Понятие «горючие сланцы»</vt:lpstr>
      <vt:lpstr>Образование горючих сланцев</vt:lpstr>
      <vt:lpstr>Виды горючих сланцев</vt:lpstr>
      <vt:lpstr>Развитие сланцевой отрасли в СССР</vt:lpstr>
      <vt:lpstr>Российская сланцевая отрасль </vt:lpstr>
      <vt:lpstr>Слайд 7</vt:lpstr>
      <vt:lpstr>Способы разработки месторождений</vt:lpstr>
      <vt:lpstr>Запасы горючих сланцев в России</vt:lpstr>
      <vt:lpstr>Основные бассейны и месторождения горючих сланцев </vt:lpstr>
      <vt:lpstr>Применение горючих сланцев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Горючие сланцы в топливно-энергетическом комплексе России</dc:title>
  <cp:lastModifiedBy>Алиса_2</cp:lastModifiedBy>
  <cp:revision>16</cp:revision>
  <dcterms:modified xsi:type="dcterms:W3CDTF">2017-10-20T15:18:42Z</dcterms:modified>
</cp:coreProperties>
</file>